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10/17/2023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99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17, 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POLICE,FIRE,SOLICITOR,ZONING,ENGINEER,TAX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COLLECTOR,MAYOR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SAFETY,PLANNING,FINANCE,SHADE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TREE,REC,MS4,DPW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MELLOW COURT PAVING AWARD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NORLACK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AGREEMENT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BUDGET DISCUSSION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PENSION PLAN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 FOR PERSONNEL ISSUES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CHIEF CONTRACT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OFFICERS EMPLOYMENT CONTRACT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10/17/2023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135,730.39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729.48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    5,339.82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102,175.61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    6,659.52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    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1,050.24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		     23,124.18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1,061.17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   116.00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   165.39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     35,512.56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   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				     28,537.25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3,163.93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   130,871.85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   476,142.17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dirty="0">
                <a:solidFill>
                  <a:schemeClr val="bg1"/>
                </a:solidFill>
              </a:rPr>
              <a:t>7,957.17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160,467.74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14332</TotalTime>
  <Words>264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196</cp:revision>
  <dcterms:created xsi:type="dcterms:W3CDTF">2019-10-03T16:39:17Z</dcterms:created>
  <dcterms:modified xsi:type="dcterms:W3CDTF">2023-10-17T18:34:02Z</dcterms:modified>
</cp:coreProperties>
</file>